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6" roundtripDataSignature="AMtx7mgqdQgmuJPjsJXQF7mglSkTlLMoR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6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d2ed2e56de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d2ed2e56d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d2ed2e56de_0_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d2ed2e56de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d2ed2e56de_0_3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d2ed2e56de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d2ed2e56de_0_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d2ed2e56de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d2ed2e56de_0_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d2ed2e56de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d2ed2e56de_0_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d2ed2e56de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d2ed2e56de_0_1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d2ed2e56de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d2ed2e56de_0_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d2ed2e56de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d2ed2e56de_0_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d2ed2e56de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d2ed2e56de_0_4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d2ed2e56de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d2ed2e56de_0_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d2ed2e56de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Úvodní snímek" showMasterSp="0" type="title">
  <p:cSld name="TITLE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1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Google Shape;24;p13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5" name="Google Shape;25;p13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6" name="Google Shape;26;p13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</p:sp>
        <p:sp>
          <p:nvSpPr>
            <p:cNvPr id="27" name="Google Shape;27;p13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28" name="Google Shape;28;p1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13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8">
                <a:alpha val="69803"/>
              </a:srgbClr>
            </a:solidFill>
            <a:ln>
              <a:noFill/>
            </a:ln>
          </p:spPr>
        </p:sp>
        <p:sp>
          <p:nvSpPr>
            <p:cNvPr id="30" name="Google Shape;30;p13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BFE471">
                <a:alpha val="69803"/>
              </a:srgbClr>
            </a:solidFill>
            <a:ln>
              <a:noFill/>
            </a:ln>
          </p:spPr>
        </p:sp>
        <p:sp>
          <p:nvSpPr>
            <p:cNvPr id="31" name="Google Shape;31;p13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</p:sp>
        <p:sp>
          <p:nvSpPr>
            <p:cNvPr id="32" name="Google Shape;32;p13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13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fmla="val 100000" name="adj"/>
              </a:avLst>
            </a:pr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Google Shape;34;p13"/>
          <p:cNvSpPr txBox="1"/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3"/>
          <p:cNvSpPr txBox="1"/>
          <p:nvPr>
            <p:ph idx="1" type="subTitle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7F7F7F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6" name="Google Shape;36;p13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3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3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ázev a popisek">
  <p:cSld name="Název a popisek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2"/>
          <p:cNvSpPr txBox="1"/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2"/>
          <p:cNvSpPr txBox="1"/>
          <p:nvPr>
            <p:ph idx="1" type="body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3" name="Google Shape;93;p22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2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2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ce s popiskem">
  <p:cSld name="Citace s popiskem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3"/>
          <p:cNvSpPr txBox="1"/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3"/>
          <p:cNvSpPr txBox="1"/>
          <p:nvPr>
            <p:ph idx="1" type="body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99" name="Google Shape;99;p23"/>
          <p:cNvSpPr txBox="1"/>
          <p:nvPr>
            <p:ph idx="2" type="body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0" name="Google Shape;100;p23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3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3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03" name="Google Shape;103;p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s-CZ" sz="8000" u="none" cap="none" strike="noStrike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04" name="Google Shape;104;p23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s-CZ" sz="8000" u="none" cap="none" strike="noStrike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b="0" i="0" sz="1800" u="none" cap="none" strike="noStrike">
              <a:solidFill>
                <a:srgbClr val="BFE47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menovka">
  <p:cSld name="Jmenovka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4"/>
          <p:cNvSpPr txBox="1"/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4"/>
          <p:cNvSpPr txBox="1"/>
          <p:nvPr>
            <p:ph idx="1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8" name="Google Shape;108;p24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4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4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menovka s citací">
  <p:cSld name="Jmenovka s citací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5"/>
          <p:cNvSpPr txBox="1"/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5"/>
          <p:cNvSpPr txBox="1"/>
          <p:nvPr>
            <p:ph idx="1" type="body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14" name="Google Shape;114;p25"/>
          <p:cNvSpPr txBox="1"/>
          <p:nvPr>
            <p:ph idx="2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5" name="Google Shape;115;p25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25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5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18" name="Google Shape;118;p25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s-CZ" sz="8000" u="none" cap="none" strike="noStrike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19" name="Google Shape;119;p25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s-CZ" sz="8000" u="none" cap="none" strike="noStrike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vda nebo nepravda">
  <p:cSld name="Pravda nebo nepravda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6"/>
          <p:cNvSpPr txBox="1"/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26"/>
          <p:cNvSpPr txBox="1"/>
          <p:nvPr>
            <p:ph idx="1" type="body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23" name="Google Shape;123;p26"/>
          <p:cNvSpPr txBox="1"/>
          <p:nvPr>
            <p:ph idx="2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4" name="Google Shape;124;p26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6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6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dpis a svislý text" type="vertTx">
  <p:cSld name="VERTICAL_TEX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7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27"/>
          <p:cNvSpPr txBox="1"/>
          <p:nvPr>
            <p:ph idx="1" type="body"/>
          </p:nvPr>
        </p:nvSpPr>
        <p:spPr>
          <a:xfrm rot="5400000">
            <a:off x="3035281" y="-197358"/>
            <a:ext cx="3880773" cy="8596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30" name="Google Shape;130;p27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7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27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vislý nadpis a text" type="vertTitleAndTx">
  <p:cSld name="VERTICAL_TITLE_AND_VERTICAL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8"/>
          <p:cNvSpPr txBox="1"/>
          <p:nvPr>
            <p:ph type="title"/>
          </p:nvPr>
        </p:nvSpPr>
        <p:spPr>
          <a:xfrm rot="5400000">
            <a:off x="5994319" y="2582953"/>
            <a:ext cx="5251451" cy="13047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8"/>
          <p:cNvSpPr txBox="1"/>
          <p:nvPr>
            <p:ph idx="1" type="body"/>
          </p:nvPr>
        </p:nvSpPr>
        <p:spPr>
          <a:xfrm rot="5400000">
            <a:off x="1581685" y="-294750"/>
            <a:ext cx="5251450" cy="706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36" name="Google Shape;136;p28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28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28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4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4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42" name="Google Shape;42;p14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4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4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áhlaví oddílu" type="secHead">
  <p:cSld name="SECTION_HEAD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5"/>
          <p:cNvSpPr txBox="1"/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5"/>
          <p:cNvSpPr txBox="1"/>
          <p:nvPr>
            <p:ph idx="1" type="body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8" name="Google Shape;48;p15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5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5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va obsahy" type="twoObj">
  <p:cSld name="TWO_OBJECTS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6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6"/>
          <p:cNvSpPr txBox="1"/>
          <p:nvPr>
            <p:ph idx="1" type="body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54" name="Google Shape;54;p16"/>
          <p:cNvSpPr txBox="1"/>
          <p:nvPr>
            <p:ph idx="2" type="body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55" name="Google Shape;55;p16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6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6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ovnání" type="twoTxTwoObj">
  <p:cSld name="TWO_OBJECTS_WITH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7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7"/>
          <p:cNvSpPr txBox="1"/>
          <p:nvPr>
            <p:ph idx="1" type="body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61" name="Google Shape;61;p17"/>
          <p:cNvSpPr txBox="1"/>
          <p:nvPr>
            <p:ph idx="2" type="body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2" name="Google Shape;62;p17"/>
          <p:cNvSpPr txBox="1"/>
          <p:nvPr>
            <p:ph idx="3" type="body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63" name="Google Shape;63;p17"/>
          <p:cNvSpPr txBox="1"/>
          <p:nvPr>
            <p:ph idx="4" type="body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4" name="Google Shape;64;p17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7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7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enom nadpis" type="titleOnly">
  <p:cSld name="TITLE_ONLY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8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8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8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8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ázdný" type="blank">
  <p:cSld name="BLANK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9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9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sah s titulkem" type="objTx">
  <p:cSld name="OBJECT_WITH_CAPTION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0"/>
          <p:cNvSpPr txBox="1"/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0"/>
          <p:cNvSpPr txBox="1"/>
          <p:nvPr>
            <p:ph idx="1" type="body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79" name="Google Shape;79;p20"/>
          <p:cNvSpPr txBox="1"/>
          <p:nvPr>
            <p:ph idx="2" type="body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/>
        </p:txBody>
      </p:sp>
      <p:sp>
        <p:nvSpPr>
          <p:cNvPr id="80" name="Google Shape;80;p20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0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0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rázek s titulkem" type="picTx">
  <p:cSld name="PICTURE_WITH_CAPTION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1"/>
          <p:cNvSpPr txBox="1"/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1"/>
          <p:cNvSpPr/>
          <p:nvPr>
            <p:ph idx="2" type="pic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21"/>
          <p:cNvSpPr txBox="1"/>
          <p:nvPr>
            <p:ph idx="1" type="body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87" name="Google Shape;87;p21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1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1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2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7" name="Google Shape;7;p12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" name="Google Shape;8;p12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9" name="Google Shape;9;p12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</p:sp>
        <p:sp>
          <p:nvSpPr>
            <p:cNvPr id="10" name="Google Shape;10;p12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1" name="Google Shape;11;p1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12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8">
                <a:alpha val="69803"/>
              </a:srgbClr>
            </a:solidFill>
            <a:ln>
              <a:noFill/>
            </a:ln>
          </p:spPr>
        </p:sp>
        <p:sp>
          <p:nvSpPr>
            <p:cNvPr id="13" name="Google Shape;13;p12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BFE471">
                <a:alpha val="69803"/>
              </a:srgbClr>
            </a:solidFill>
            <a:ln>
              <a:noFill/>
            </a:ln>
          </p:spPr>
        </p:sp>
        <p:sp>
          <p:nvSpPr>
            <p:cNvPr id="14" name="Google Shape;14;p12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</p:sp>
        <p:sp>
          <p:nvSpPr>
            <p:cNvPr id="15" name="Google Shape;15;p12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12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fmla="val 0" name="adj"/>
              </a:avLst>
            </a:pr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" name="Google Shape;17;p12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b="0" i="0" sz="36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8" name="Google Shape;18;p12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b="0" i="0" sz="18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0988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299719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28956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8956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28956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28956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289559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289559" lvl="8" marL="4114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9" name="Google Shape;19;p12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0" name="Google Shape;20;p12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1" name="Google Shape;21;p12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143" name="Google Shape;143;g3d2ed2e56de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188" name="Google Shape;188;g3d2ed2e56de_0_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193" name="Google Shape;193;g3d2ed2e56de_0_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148" name="Google Shape;148;g3d2ed2e56de_0_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153" name="Google Shape;153;g3d2ed2e56de_0_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158" name="Google Shape;158;g3d2ed2e56de_0_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163" name="Google Shape;163;g3d2ed2e56de_0_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168" name="Google Shape;168;g3d2ed2e56de_0_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173" name="Google Shape;173;g3d2ed2e56de_0_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178" name="Google Shape;178;g3d2ed2e56de_0_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183" name="Google Shape;183;g3d2ed2e56de_0_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Fazeta">
  <a:themeElements>
    <a:clrScheme name="Facet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2024-08-05T07:13:48Z</dcterms:created>
  <dc:creator>Jiří Šilhán</dc:creator>
</cp:coreProperties>
</file>